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webp" ContentType="image/webp"/>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8" r:id="rId7"/>
    <p:sldId id="269" r:id="rId8"/>
    <p:sldId id="260" r:id="rId9"/>
    <p:sldId id="261" r:id="rId10"/>
    <p:sldId id="262" r:id="rId11"/>
    <p:sldId id="263" r:id="rId12"/>
    <p:sldId id="264" r:id="rId13"/>
    <p:sldId id="265"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webp"/></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55515" y="920750"/>
            <a:ext cx="2835275" cy="974090"/>
          </a:xfrm>
        </p:spPr>
        <p:txBody>
          <a:bodyPr>
            <a:normAutofit fontScale="90000"/>
          </a:bodyPr>
          <a:lstStyle/>
          <a:p>
            <a:r>
              <a:rPr lang="en-US" dirty="0">
                <a:latin typeface="Gabriola" panose="04040605051002020D02" charset="0"/>
                <a:cs typeface="Gabriola" panose="04040605051002020D02" charset="0"/>
              </a:rPr>
              <a:t>Travelling Buddy</a:t>
            </a:r>
            <a:endParaRPr lang="en-US" dirty="0">
              <a:latin typeface="Gabriola" panose="04040605051002020D02" charset="0"/>
              <a:cs typeface="Gabriola" panose="04040605051002020D02" charset="0"/>
            </a:endParaRPr>
          </a:p>
        </p:txBody>
      </p:sp>
      <p:sp>
        <p:nvSpPr>
          <p:cNvPr id="3" name="Subtitle 2"/>
          <p:cNvSpPr>
            <a:spLocks noGrp="1"/>
          </p:cNvSpPr>
          <p:nvPr>
            <p:ph type="subTitle" idx="1"/>
          </p:nvPr>
        </p:nvSpPr>
        <p:spPr>
          <a:xfrm>
            <a:off x="1524000" y="2303780"/>
            <a:ext cx="9144000" cy="2954020"/>
          </a:xfrm>
        </p:spPr>
        <p:txBody>
          <a:bodyPr>
            <a:normAutofit lnSpcReduction="10000"/>
          </a:bodyPr>
          <a:lstStyle/>
          <a:p>
            <a:pPr algn="ctr"/>
            <a:r>
              <a:rPr lang="en-US" b="1"/>
              <a:t> Your Ultimate Companion for Safe and Memorable Adventures</a:t>
            </a:r>
            <a:endParaRPr lang="en-US" b="1"/>
          </a:p>
          <a:p>
            <a:pPr algn="ctr"/>
            <a:r>
              <a:rPr lang="en-US">
                <a:sym typeface="+mn-ea"/>
              </a:rPr>
              <a:t>Made By : Mahnoor Babar</a:t>
            </a:r>
            <a:endParaRPr lang="en-US"/>
          </a:p>
          <a:p>
            <a:pPr algn="ctr"/>
            <a:endParaRPr lang="en-US">
              <a:latin typeface="+mj-lt"/>
              <a:cs typeface="+mj-lt"/>
            </a:endParaRPr>
          </a:p>
          <a:p>
            <a:pPr algn="ctr"/>
            <a:r>
              <a:rPr lang="en-US">
                <a:latin typeface="+mj-lt"/>
                <a:cs typeface="+mj-lt"/>
              </a:rPr>
              <a:t>In a world where travel is more accessible than ever, finding the right companion to share your journey can make all the difference. Enter Travelling Buddy—an innovative app designed to connect travelers with like-minded individuals, ensuring that every adventure is safe, enjoyable, and unforgettable.</a:t>
            </a:r>
            <a:endParaRPr lang="en-US">
              <a:latin typeface="+mj-lt"/>
              <a:cs typeface="+mj-lt"/>
            </a:endParaRPr>
          </a:p>
          <a:p>
            <a:pPr algn="ctr"/>
            <a:endParaRPr lang="en-US">
              <a:latin typeface="+mj-lt"/>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7"/>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8"/>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9"/>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10"/>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11"/>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12"/>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13"/>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14"/>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15"/>
          <p:cNvPicPr>
            <a:picLocks noChangeAspect="1"/>
          </p:cNvPicPr>
          <p:nvPr>
            <p:ph sz="half" idx="1"/>
          </p:nvPr>
        </p:nvPicPr>
        <p:blipFill>
          <a:blip r:embed="rId1"/>
          <a:stretch>
            <a:fillRect/>
          </a:stretch>
        </p:blipFill>
        <p:spPr>
          <a:xfrm>
            <a:off x="4652010" y="1901190"/>
            <a:ext cx="2447290" cy="43516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Introducing the Travelling Buddy</a:t>
            </a:r>
            <a:endParaRPr lang="en-US"/>
          </a:p>
        </p:txBody>
      </p:sp>
      <p:sp>
        <p:nvSpPr>
          <p:cNvPr id="3" name="Content Placeholder 2"/>
          <p:cNvSpPr>
            <a:spLocks noGrp="1"/>
          </p:cNvSpPr>
          <p:nvPr>
            <p:ph sz="half" idx="1"/>
          </p:nvPr>
        </p:nvSpPr>
        <p:spPr/>
        <p:txBody>
          <a:bodyPr/>
          <a:p>
            <a:pPr marL="0" indent="0">
              <a:buNone/>
            </a:pPr>
            <a:r>
              <a:rPr lang="en-US">
                <a:latin typeface="+mj-lt"/>
                <a:cs typeface="+mj-lt"/>
              </a:rPr>
              <a:t>Travelling Buddy connects travelers with like-minded individuals, enabling them to form travel groups, plan trips together, and ensure a safer, more enjoyable experience. Whether you're looking to make new friends, split travel costs, or simply have someone to share the journey with, Travelling Buddy is your go-to platform for building meaningful travel connections.</a:t>
            </a:r>
            <a:endParaRPr lang="en-US">
              <a:latin typeface="+mj-lt"/>
              <a:cs typeface="+mj-lt"/>
            </a:endParaRPr>
          </a:p>
        </p:txBody>
      </p:sp>
      <p:pic>
        <p:nvPicPr>
          <p:cNvPr id="100" name="Content Placeholder 99"/>
          <p:cNvPicPr>
            <a:picLocks noChangeAspect="1"/>
          </p:cNvPicPr>
          <p:nvPr>
            <p:ph sz="half" idx="2"/>
          </p:nvPr>
        </p:nvPicPr>
        <p:blipFill>
          <a:blip r:embed="rId1"/>
          <a:stretch>
            <a:fillRect/>
          </a:stretch>
        </p:blipFill>
        <p:spPr>
          <a:xfrm>
            <a:off x="6292215" y="2049145"/>
            <a:ext cx="5556250" cy="370459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Background</a:t>
            </a:r>
            <a:endParaRPr lang="en-US"/>
          </a:p>
        </p:txBody>
      </p:sp>
      <p:sp>
        <p:nvSpPr>
          <p:cNvPr id="3" name="Content Placeholder 2"/>
          <p:cNvSpPr>
            <a:spLocks noGrp="1"/>
          </p:cNvSpPr>
          <p:nvPr>
            <p:ph sz="half" idx="1"/>
          </p:nvPr>
        </p:nvSpPr>
        <p:spPr/>
        <p:txBody>
          <a:bodyPr>
            <a:normAutofit fontScale="90000"/>
          </a:bodyPr>
          <a:p>
            <a:pPr marL="0" indent="0">
              <a:buNone/>
            </a:pPr>
            <a:r>
              <a:rPr lang="en-US">
                <a:latin typeface="Calibri Light" panose="020F0302020204030204" charset="0"/>
                <a:cs typeface="Calibri Light" panose="020F0302020204030204" charset="0"/>
              </a:rPr>
              <a:t>The idea for Travelling Buddy was born out of a common challenge faced by many travelers: the desire to explore the world with others, yet struggling to find suitable travel companions. Whether it’s the difficulty in aligning schedules, finding someone with similar interests, or ensuring safety while traveling with strangers, these issues often deter individuals from fully embracing their travel aspirations.</a:t>
            </a:r>
            <a:endParaRPr lang="en-US">
              <a:latin typeface="Calibri Light" panose="020F0302020204030204" charset="0"/>
              <a:cs typeface="Calibri Light" panose="020F0302020204030204" charset="0"/>
            </a:endParaRPr>
          </a:p>
        </p:txBody>
      </p:sp>
      <p:pic>
        <p:nvPicPr>
          <p:cNvPr id="101" name="Content Placeholder 100"/>
          <p:cNvPicPr>
            <a:picLocks noChangeAspect="1"/>
          </p:cNvPicPr>
          <p:nvPr>
            <p:ph sz="half" idx="2"/>
          </p:nvPr>
        </p:nvPicPr>
        <p:blipFill>
          <a:blip r:embed="rId1"/>
          <a:stretch>
            <a:fillRect/>
          </a:stretch>
        </p:blipFill>
        <p:spPr>
          <a:xfrm>
            <a:off x="6096000" y="2190750"/>
            <a:ext cx="5625465" cy="3272155"/>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Task Flow</a:t>
            </a:r>
            <a:endParaRPr lang="en-US"/>
          </a:p>
        </p:txBody>
      </p:sp>
      <p:pic>
        <p:nvPicPr>
          <p:cNvPr id="5" name="Content Placeholder 4"/>
          <p:cNvPicPr>
            <a:picLocks noChangeAspect="1"/>
          </p:cNvPicPr>
          <p:nvPr>
            <p:ph sz="half" idx="1"/>
          </p:nvPr>
        </p:nvPicPr>
        <p:blipFill>
          <a:blip r:embed="rId1"/>
          <a:stretch>
            <a:fillRect/>
          </a:stretch>
        </p:blipFill>
        <p:spPr>
          <a:xfrm>
            <a:off x="975995" y="2166620"/>
            <a:ext cx="9933305" cy="30537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WireFrames</a:t>
            </a:r>
            <a:endParaRPr lang="en-US" b="1"/>
          </a:p>
        </p:txBody>
      </p:sp>
      <p:pic>
        <p:nvPicPr>
          <p:cNvPr id="5" name="Content Placeholder 4" descr="WhatsApp Image 2024-08-22 at 22.20.08_ef021755"/>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C:\Users\HP\Desktop\WhatsApp Image 2024-08-22 at 22.20.13_ef0c5be3.jpgWhatsApp Image 2024-08-22 at 22.20.13_ef0c5be3"/>
          <p:cNvPicPr>
            <a:picLocks noChangeAspect="1"/>
          </p:cNvPicPr>
          <p:nvPr>
            <p:ph sz="half" idx="2"/>
          </p:nvPr>
        </p:nvPicPr>
        <p:blipFill>
          <a:blip r:embed="rId2"/>
          <a:srcRect l="15" r="15"/>
          <a:stretch>
            <a:fillRect/>
          </a:stretch>
        </p:blipFill>
        <p:spPr>
          <a:xfrm>
            <a:off x="7538720" y="1825625"/>
            <a:ext cx="2447290" cy="435165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WireFrames</a:t>
            </a:r>
            <a:endParaRPr lang="en-US" b="1"/>
          </a:p>
        </p:txBody>
      </p:sp>
      <p:pic>
        <p:nvPicPr>
          <p:cNvPr id="5" name="Content Placeholder 4" descr="WhatsApp Image 2024-08-22 at 22.20.19_ccd6f575"/>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WhatsApp Image 2024-08-22 at 22.20.23_ec6c3462"/>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t>Final Design</a:t>
            </a:r>
            <a:endParaRPr lang="en-US" b="1"/>
          </a:p>
        </p:txBody>
      </p:sp>
      <p:pic>
        <p:nvPicPr>
          <p:cNvPr id="5" name="Content Placeholder 4" descr="1"/>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2"/>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pic>
        <p:nvPicPr>
          <p:cNvPr id="5" name="Content Placeholder 4" descr="3"/>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4"/>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b="1">
                <a:sym typeface="+mn-ea"/>
              </a:rPr>
              <a:t>Final Design</a:t>
            </a:r>
            <a:endParaRPr lang="en-US"/>
          </a:p>
        </p:txBody>
      </p:sp>
      <p:pic>
        <p:nvPicPr>
          <p:cNvPr id="5" name="Content Placeholder 4" descr="5"/>
          <p:cNvPicPr>
            <a:picLocks noChangeAspect="1"/>
          </p:cNvPicPr>
          <p:nvPr>
            <p:ph sz="half" idx="1"/>
          </p:nvPr>
        </p:nvPicPr>
        <p:blipFill>
          <a:blip r:embed="rId1"/>
          <a:stretch>
            <a:fillRect/>
          </a:stretch>
        </p:blipFill>
        <p:spPr>
          <a:xfrm>
            <a:off x="2204720" y="1825625"/>
            <a:ext cx="2447290" cy="4351655"/>
          </a:xfrm>
          <a:prstGeom prst="rect">
            <a:avLst/>
          </a:prstGeom>
        </p:spPr>
      </p:pic>
      <p:pic>
        <p:nvPicPr>
          <p:cNvPr id="6" name="Content Placeholder 5" descr="6"/>
          <p:cNvPicPr>
            <a:picLocks noChangeAspect="1"/>
          </p:cNvPicPr>
          <p:nvPr>
            <p:ph sz="half" idx="2"/>
          </p:nvPr>
        </p:nvPicPr>
        <p:blipFill>
          <a:blip r:embed="rId2"/>
          <a:stretch>
            <a:fillRect/>
          </a:stretch>
        </p:blipFill>
        <p:spPr>
          <a:xfrm>
            <a:off x="7538720" y="1825625"/>
            <a:ext cx="2447290" cy="435165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1333</Words>
  <Application>WPS Presentation</Application>
  <PresentationFormat>Widescreen</PresentationFormat>
  <Paragraphs>36</Paragraphs>
  <Slides>14</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14</vt:i4>
      </vt:variant>
    </vt:vector>
  </HeadingPairs>
  <TitlesOfParts>
    <vt:vector size="31" baseType="lpstr">
      <vt:lpstr>Arial</vt:lpstr>
      <vt:lpstr>SimSun</vt:lpstr>
      <vt:lpstr>Wingdings</vt:lpstr>
      <vt:lpstr>Calibri Light</vt:lpstr>
      <vt:lpstr>Calibri</vt:lpstr>
      <vt:lpstr>Microsoft YaHei</vt:lpstr>
      <vt:lpstr>Arial Unicode MS</vt:lpstr>
      <vt:lpstr>Arial Black</vt:lpstr>
      <vt:lpstr>Bahnschrift SemiBold Condensed</vt:lpstr>
      <vt:lpstr>Cascadia Code</vt:lpstr>
      <vt:lpstr>Cascadia Code SemiBold</vt:lpstr>
      <vt:lpstr>Cascadia Mono ExtraLight</vt:lpstr>
      <vt:lpstr>Ink Free</vt:lpstr>
      <vt:lpstr>Impact</vt:lpstr>
      <vt:lpstr>Gadugi</vt:lpstr>
      <vt:lpstr>Gabriola</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Travelling Buddy</dc:title>
  <dc:creator/>
  <cp:lastModifiedBy>HP</cp:lastModifiedBy>
  <cp:revision>1</cp:revision>
  <dcterms:created xsi:type="dcterms:W3CDTF">2024-08-22T17:24:01Z</dcterms:created>
  <dcterms:modified xsi:type="dcterms:W3CDTF">2024-08-22T17:24:01Z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F478F1DBBD87467390B76FFD52A2DB90_11</vt:lpwstr>
  </property>
  <property fmtid="{D5CDD505-2E9C-101B-9397-08002B2CF9AE}" pid="3" name="KSOProductBuildVer">
    <vt:lpwstr>1033-12.2.0.13472</vt:lpwstr>
  </property>
</Properties>
</file>